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00"/>
    <p:restoredTop sz="94674"/>
  </p:normalViewPr>
  <p:slideViewPr>
    <p:cSldViewPr snapToGrid="0" snapToObjects="1">
      <p:cViewPr>
        <p:scale>
          <a:sx n="97" d="100"/>
          <a:sy n="97" d="100"/>
        </p:scale>
        <p:origin x="14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165D-EA76-B843-BA22-125360274E71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C0727-F3BD-954F-8B54-65D706569C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9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5C8A-36FA-874F-96DF-FFDF6EE3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CCE20-20CB-6246-A2AA-01FD89C5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E72-F3B8-CB45-9281-892F419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F479-1D50-444E-BB81-3ACD766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701C6-8FE4-574B-BBA3-E0786672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0FAD-E09E-5C45-988E-5A8BAAF1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D52-B47D-2C41-A013-E8870FC08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5094D-718C-6B4A-A0BF-84FEA6AB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0BCB-D5BD-8845-A513-BF21E39C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2E67-EB6C-4B4B-B44C-31DAD7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7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479D4-58F5-9143-A2F7-E6589BC90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BD03C-331A-9A4C-AC4A-EFE8AB8B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E1DD8-BA13-1646-B64E-9A9F8F8B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773E2-3B8B-B448-BF66-AE8FAAE3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D6007-6384-E748-96CA-F020E06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62B9-C61B-4741-B2A5-2747B52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28688-E04E-4442-9584-8493B2E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DCF0-8679-D447-81DB-3D00D8F5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8B037-C41F-F445-8EC9-39A56955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E485E-30D1-9540-8319-387A6FCA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449-62ED-AD43-BBA3-689B32F8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4BAAB-8C03-2448-8998-38FB806A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882AF-F621-484A-9351-0356E882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E10ED-2F64-A248-9A91-1D452AF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7278A-8228-1F4B-8CD0-EC523FA7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2E08-0BB3-7C4A-91B6-D074BC3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956E-E67C-484B-9BC2-D52BBA68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350A9-0067-8340-8585-CDFE159C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C2952-8821-8D4E-8C11-F810828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D5681-0CCC-7843-9691-BADD0702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C4823-4B0D-0A4E-809B-63F92C2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17B49-DA47-7448-9F56-1B86596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A25BF-FA48-5B44-9F29-387F7712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E3878-6E3D-BB42-BA84-CEE6EDE2E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1C3C0-2427-D141-8A2D-5AADAFD6F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C38FF-35F4-A142-8155-4E103A200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AEB512-30E7-0148-89C4-B19AF4A3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0ABB0E-4A13-794E-9C17-58F9F8EE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2AE6E2-E61F-C642-91A1-2DF2DB81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6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C753-1D75-2F48-A393-0F6926E4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FE8774-AEEF-0A43-AB56-0C1ACC51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040644-09DE-DE42-B7B2-6E0C75D7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B1603-4F64-AE43-8E51-7B12569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D32E2-027D-084B-8DF9-E2360663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4E8A68-F224-074F-8DEB-C7152E8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40D7-5F9B-BF48-AC43-A3F1CDF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60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B0CC-F10A-5542-B99E-58A753CD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39377-710F-6744-AC56-B5701CC1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5EDA2-CFCC-B74C-8BD0-52D1BE38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1143A-3040-CC4B-B681-EE729461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9B011-834A-C54E-A242-DD8B8970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C0B24-D4E4-1547-9637-FECF2F2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8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BA2C-B91E-7F41-A421-84D6A6D6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1DA865-E022-154D-9E4E-9EA155EB7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DBBFD-C3A8-9644-97AA-A12A96A2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289E1-CC8C-F541-8C6D-9BCB903E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AF76A-B9AE-CB44-BED8-126ECED4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B1C49-9B0A-7445-9EF5-007596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3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10DC0-57BE-B548-8585-3C0174F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07F56-E43F-2245-BA51-F6337379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014D1-8F28-1A4D-9118-6F2BE8DBB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EF21-907C-2B4A-AE3E-75F2EB46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679FB-D28F-7444-9B50-E9224E951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2B47D-2514-D244-8C72-267BED0F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 Experiments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81B888-6AAF-C747-B581-ECEC7138F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封钰震</a:t>
            </a:r>
            <a:endParaRPr kumimoji="1" lang="en-US" altLang="zh-CN" dirty="0"/>
          </a:p>
          <a:p>
            <a:fld id="{B4F26AAF-4606-EA46-91F3-16F8CEF58196}" type="datetime1">
              <a:rPr kumimoji="1" lang="zh-CN" altLang="en-US" smtClean="0"/>
              <a:t>2021/8/10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1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F8AC1-1D9E-6640-BDEC-7527BB3D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5B7FC4-0CEB-3042-A586-4F4EFFA580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OD that has the most relative error is close to </a:t>
                </a:r>
                <a:r>
                  <a:rPr lang="en" altLang="zh-CN" dirty="0"/>
                  <a:t>boundary</a:t>
                </a:r>
                <a:r>
                  <a:rPr kumimoji="1" lang="en-US" altLang="zh-CN" dirty="0"/>
                  <a:t> of sub-networks.</a:t>
                </a:r>
              </a:p>
              <a:p>
                <a:r>
                  <a:rPr kumimoji="1" lang="en-US" altLang="zh-CN" dirty="0"/>
                  <a:t>By changing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of these sub-ODs,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will become close to the right value.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5B7FC4-0CEB-3042-A586-4F4EFFA58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52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10780-7EA7-234A-9B69-E4610734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429000"/>
            <a:ext cx="4064000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9DAE68-E200-A24A-95FB-31ECFBB6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81000"/>
            <a:ext cx="4064000" cy="30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886D81-5F2E-4A4B-ACD1-7EC84141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4518B-813F-6B49-9298-6C700CA6C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00"/>
            <a:ext cx="4064000" cy="3048000"/>
          </a:xfrm>
          <a:prstGeom prst="rect">
            <a:avLst/>
          </a:prstGeom>
        </p:spPr>
      </p:pic>
      <p:sp>
        <p:nvSpPr>
          <p:cNvPr id="10" name="环形箭头 9">
            <a:extLst>
              <a:ext uri="{FF2B5EF4-FFF2-40B4-BE49-F238E27FC236}">
                <a16:creationId xmlns:a16="http://schemas.microsoft.com/office/drawing/2014/main" id="{08B7661F-DC12-B049-BBD7-7B31947C6BF9}"/>
              </a:ext>
            </a:extLst>
          </p:cNvPr>
          <p:cNvSpPr/>
          <p:nvPr/>
        </p:nvSpPr>
        <p:spPr>
          <a:xfrm>
            <a:off x="4997886" y="1760429"/>
            <a:ext cx="2616896" cy="2616896"/>
          </a:xfrm>
          <a:prstGeom prst="circularArrow">
            <a:avLst>
              <a:gd name="adj1" fmla="val 6720"/>
              <a:gd name="adj2" fmla="val 1142319"/>
              <a:gd name="adj3" fmla="val 2049980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AF51917D-157D-9944-B9EF-A3C4BBEAC6DB}"/>
              </a:ext>
            </a:extLst>
          </p:cNvPr>
          <p:cNvSpPr/>
          <p:nvPr/>
        </p:nvSpPr>
        <p:spPr>
          <a:xfrm rot="10800000">
            <a:off x="4418034" y="1967108"/>
            <a:ext cx="3355932" cy="3355932"/>
          </a:xfrm>
          <a:prstGeom prst="circularArrow">
            <a:avLst>
              <a:gd name="adj1" fmla="val 6720"/>
              <a:gd name="adj2" fmla="val 1142319"/>
              <a:gd name="adj3" fmla="val 2049980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1009E9-878F-724E-B08F-3155666FA0B5}"/>
                  </a:ext>
                </a:extLst>
              </p:cNvPr>
              <p:cNvSpPr txBox="1"/>
              <p:nvPr/>
            </p:nvSpPr>
            <p:spPr>
              <a:xfrm>
                <a:off x="99576" y="3132284"/>
                <a:ext cx="2186881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1009E9-878F-724E-B08F-3155666F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6" y="3132284"/>
                <a:ext cx="2186881" cy="593432"/>
              </a:xfrm>
              <a:prstGeom prst="rect">
                <a:avLst/>
              </a:prstGeom>
              <a:blipFill>
                <a:blip r:embed="rId6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71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A3F9-99F5-D143-908A-EB6DC9B9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 Analysis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2DDD46-8970-DE4E-AE93-AAD668859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After adjusting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the first iteration will converge very quickly(mostly one time only).</a:t>
                </a:r>
              </a:p>
              <a:p>
                <a:r>
                  <a:rPr kumimoji="1" lang="en-US" altLang="zh-CN" dirty="0"/>
                  <a:t>According to Yang Shan's experimental conclusion, the fixed point is stable.</a:t>
                </a:r>
              </a:p>
              <a:p>
                <a:r>
                  <a:rPr kumimoji="1" lang="en-US" altLang="zh-CN" dirty="0"/>
                  <a:t>The absolute difference value of doing and not doing lambda iteration in our experiment containing 2000 ODs is no larger than 0.00045(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) and 0.78(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).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2DDD46-8970-DE4E-AE93-AAD668859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02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6112F-7AE7-8147-A698-B672E1E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Consumed of Each Step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F24F4B3-A82E-5F44-B14A-DA8B93679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520079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921">
                  <a:extLst>
                    <a:ext uri="{9D8B030D-6E8A-4147-A177-3AD203B41FA5}">
                      <a16:colId xmlns:a16="http://schemas.microsoft.com/office/drawing/2014/main" val="2192495794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211966685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954861037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416269122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035255937"/>
                    </a:ext>
                  </a:extLst>
                </a:gridCol>
                <a:gridCol w="1273080">
                  <a:extLst>
                    <a:ext uri="{9D8B030D-6E8A-4147-A177-3AD203B41FA5}">
                      <a16:colId xmlns:a16="http://schemas.microsoft.com/office/drawing/2014/main" val="1457835773"/>
                    </a:ext>
                  </a:extLst>
                </a:gridCol>
                <a:gridCol w="1337912">
                  <a:extLst>
                    <a:ext uri="{9D8B030D-6E8A-4147-A177-3AD203B41FA5}">
                      <a16:colId xmlns:a16="http://schemas.microsoft.com/office/drawing/2014/main" val="423795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0 /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1 /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30*30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180*180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191956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148530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2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9.5e5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2692.946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53.341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01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/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Other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Pick-up time: 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Maximum detour distance: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Search Radius: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Speed: 1m/s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Demand rate of an OD: 0.5(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Iteration Method: Gauss-Seidel Method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blipFill>
                <a:blip r:embed="rId2"/>
                <a:stretch>
                  <a:fillRect l="-1408" t="-1227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E5D0E0-5278-7D45-84BD-35806A88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81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07C3C-2638-4547-9D87-B434AF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1" y="381000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1A7E5-B37B-CF4B-8396-6343662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1" y="3429000"/>
            <a:ext cx="4064000" cy="304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87F203-F4C1-2B49-AD5C-CDFE68D3A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A0734-671B-9B43-8ED5-D1E5338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Number of iterations required to solve the fixed point problem is stable. When the initial point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(0, 0, 0.5, 0.5, 0.5)</m:t>
                    </m:r>
                  </m:oMath>
                </a14:m>
                <a:r>
                  <a:rPr kumimoji="1"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the stop condition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kumimoji="1" lang="en-US" altLang="zh-CN" dirty="0"/>
                  <a:t> , the number is around 25 although number of variables in the third experiment is very large(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.56×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The majority of time is spent on the Step 0 and the fraction tends to increases when the problem becomes larger.</a:t>
                </a:r>
              </a:p>
              <a:p>
                <a:r>
                  <a:rPr kumimoji="1" lang="en-US" altLang="zh-CN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become very small when link of the taker state gets closer to the destination(usually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−(30+)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5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46467-B729-1A41-B5DE-8275E239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Divide and Combine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E4E4B3-5893-1D42-B6BC-0E56B5FF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en-US" altLang="zh-CN" dirty="0"/>
                  <a:t>Divide the whole network into several parts(4 in our experiments).</a:t>
                </a:r>
              </a:p>
              <a:p>
                <a:r>
                  <a:rPr kumimoji="1" lang="en-US" altLang="zh-CN" dirty="0"/>
                  <a:t>Path of one OD may also be split into several sub-ODs and in this case we need to add some dummy origins and destinations.</a:t>
                </a:r>
              </a:p>
              <a:p>
                <a:r>
                  <a:rPr kumimoji="1" lang="en-US" altLang="zh-CN" dirty="0"/>
                  <a:t>We set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for each dummy OD. According to the phenomenon we observed before, we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be very small(1e-6).</a:t>
                </a:r>
              </a:p>
              <a:p>
                <a:r>
                  <a:rPr kumimoji="1" lang="en-US" altLang="zh-CN" dirty="0"/>
                  <a:t>Suppose the OD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dirty="0"/>
                  <a:t> is split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After division,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may become smaller,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smaller. But this influence should be tiny because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very small. Change to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is hard to estimate for dummy origins we add.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E4E4B3-5893-1D42-B6BC-0E56B5FF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74" t="-2035" r="-965" b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9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10780-7EA7-234A-9B69-E4610734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429000"/>
            <a:ext cx="4064000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9DAE68-E200-A24A-95FB-31ECFBB6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81000"/>
            <a:ext cx="4064000" cy="30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886D81-5F2E-4A4B-ACD1-7EC84141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4518B-813F-6B49-9298-6C700CA6C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4A1F8-DDC7-0A4A-9591-8C15D974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C7CB0-7041-A34D-BB9E-E87C1C3D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Time of Step 0: 67.296 s</a:t>
            </a:r>
          </a:p>
          <a:p>
            <a:r>
              <a:rPr kumimoji="1" lang="en-US" altLang="zh-CN" dirty="0"/>
              <a:t>Time of Step 1: 6.533 s</a:t>
            </a:r>
          </a:p>
          <a:p>
            <a:r>
              <a:rPr kumimoji="1" lang="en-US" altLang="zh-CN" dirty="0"/>
              <a:t>Number of ALL iterations: 74</a:t>
            </a:r>
          </a:p>
          <a:p>
            <a:r>
              <a:rPr kumimoji="1" lang="en-US" altLang="zh-CN" dirty="0"/>
              <a:t>Number of variables:</a:t>
            </a:r>
          </a:p>
          <a:p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294B30B-4CFE-D74F-9EE4-022589A0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31720"/>
              </p:ext>
            </p:extLst>
          </p:nvPr>
        </p:nvGraphicFramePr>
        <p:xfrm>
          <a:off x="1328950" y="4001294"/>
          <a:ext cx="95341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820">
                  <a:extLst>
                    <a:ext uri="{9D8B030D-6E8A-4147-A177-3AD203B41FA5}">
                      <a16:colId xmlns:a16="http://schemas.microsoft.com/office/drawing/2014/main" val="1052092684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107954623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542134485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87639025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23005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Sub-network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137129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3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132703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3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48968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129157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4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46641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120638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2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193994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519627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866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1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9C0A0A-D883-474C-AB1B-84DC53C58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550" y="228600"/>
            <a:ext cx="54229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87EE3-FE11-6E40-9ACC-FCAF3AAA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429000"/>
            <a:ext cx="5422900" cy="320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F4EC30-69A6-EC46-835C-5C28B7DE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422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C90CA-54FD-684B-8014-A76FAB9C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AF0700-D912-0949-96EA-114535939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Time of Step 0 decreased because ODs and Taker states of each sub-network is less than the initial network. (But numbers of matches do not vary much)</a:t>
                </a:r>
              </a:p>
              <a:p>
                <a:r>
                  <a:rPr kumimoji="1" lang="en-US" altLang="zh-CN" dirty="0"/>
                  <a:t>Time of Step 1 increased a little for more total iteration steps.</a:t>
                </a:r>
              </a:p>
              <a:p>
                <a:r>
                  <a:rPr kumimoji="1" lang="en-US" altLang="zh-CN" dirty="0"/>
                  <a:t>Relative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. One possible reason is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very close to 1.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average relative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0.0027, 0.03 and 0.18 respectively.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AF0700-D912-0949-96EA-114535939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90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590</Words>
  <Application>Microsoft Macintosh PowerPoint</Application>
  <PresentationFormat>宽屏</PresentationFormat>
  <Paragraphs>97</Paragraphs>
  <Slides>12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Office 主题​​</vt:lpstr>
      <vt:lpstr>Grid Network Experiments 1</vt:lpstr>
      <vt:lpstr>Time Consumed of Each Step</vt:lpstr>
      <vt:lpstr>PowerPoint 演示文稿</vt:lpstr>
      <vt:lpstr>Phenomenon</vt:lpstr>
      <vt:lpstr>Divide and Combine</vt:lpstr>
      <vt:lpstr>PowerPoint 演示文稿</vt:lpstr>
      <vt:lpstr>Phenomenon</vt:lpstr>
      <vt:lpstr>PowerPoint 演示文稿</vt:lpstr>
      <vt:lpstr>Phenomenon</vt:lpstr>
      <vt:lpstr>Phenomenon</vt:lpstr>
      <vt:lpstr>PowerPoint 演示文稿</vt:lpstr>
      <vt:lpstr>Result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Network Experiments</dc:title>
  <dc:creator>封钰震</dc:creator>
  <cp:lastModifiedBy>封钰震</cp:lastModifiedBy>
  <cp:revision>39</cp:revision>
  <dcterms:created xsi:type="dcterms:W3CDTF">2021-08-08T07:15:54Z</dcterms:created>
  <dcterms:modified xsi:type="dcterms:W3CDTF">2021-08-11T03:04:55Z</dcterms:modified>
</cp:coreProperties>
</file>